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5" r:id="rId9"/>
    <p:sldId id="262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8ACDB3CC-F982-40F9-8DD6-BCC9AFBF44BD}" type="datetime1">
              <a:rPr lang="en-US" smtClean="0"/>
              <a:pPr/>
              <a:t>8/9/12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71C1A-CAFA-43FD-A579-55B116A1448A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1BC03-21BF-4F6B-A3BE-29C937D452B1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08867-0964-49C4-9DE5-8FBB189497BC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1D5B8-D9C5-419F-913D-2186935717ED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F952F-F888-4FB8-9CB7-51D5F02FA3C8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8DB32-6162-43C0-9325-230E0A9B0177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19B57-0E9E-4DE4-A7F5-9A169EF1CEE0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8F86C-0F1B-4333-B99B-B3B2B1F87225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FCD9-7699-43D6-8D62-436E2DD234FF}" type="datetime1">
              <a:rPr lang="en-US" smtClean="0"/>
              <a:pPr/>
              <a:t>8/9/12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10FC3EB-42FB-4C38-8CAE-7A1293B83421}" type="datetime1">
              <a:rPr lang="en-US" smtClean="0"/>
              <a:pPr/>
              <a:t>8/9/12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isibelieve.org/essay/5" TargetMode="External"/><Relationship Id="rId4" Type="http://schemas.openxmlformats.org/officeDocument/2006/relationships/hyperlink" Target="http://www.thisibelieve.org/essay/23" TargetMode="External"/><Relationship Id="rId5" Type="http://schemas.openxmlformats.org/officeDocument/2006/relationships/hyperlink" Target="http://www.thisibelieve/essay/23041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thisibelieve.org/guidelines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hyperlink" Target="http://www.wendishopscotch.blogspot.com/2012/07/thoughts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lettersofnote.com/2012/01/nothing-good-gets-away.html" TargetMode="Externa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theeducationofkaroline.blogspot.com/2010/08/lov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79891" y="3017893"/>
            <a:ext cx="4847038" cy="832816"/>
          </a:xfrm>
        </p:spPr>
        <p:txBody>
          <a:bodyPr/>
          <a:lstStyle/>
          <a:p>
            <a:r>
              <a:rPr lang="en-US" dirty="0" smtClean="0"/>
              <a:t>Blogging Genres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21478" y="4366608"/>
            <a:ext cx="4836456" cy="14422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Personal Post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852" y="309163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491818">
            <a:off x="730323" y="4448959"/>
            <a:ext cx="20899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It’s all about YOU!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194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8774"/>
            <a:ext cx="8041440" cy="1442674"/>
          </a:xfrm>
        </p:spPr>
        <p:txBody>
          <a:bodyPr/>
          <a:lstStyle/>
          <a:p>
            <a:r>
              <a:rPr lang="en-US" dirty="0" smtClean="0"/>
              <a:t>Personal Post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069" y="1085830"/>
            <a:ext cx="7752975" cy="3951337"/>
          </a:xfrm>
        </p:spPr>
        <p:txBody>
          <a:bodyPr/>
          <a:lstStyle/>
          <a:p>
            <a:r>
              <a:rPr lang="en-US" dirty="0" smtClean="0"/>
              <a:t>You personal post should reveal something about you.</a:t>
            </a:r>
          </a:p>
          <a:p>
            <a:r>
              <a:rPr lang="en-US" dirty="0" smtClean="0"/>
              <a:t>What do you want to share about yourself with others?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MP9003864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069" y="2315834"/>
            <a:ext cx="7620731" cy="491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400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69178"/>
            <a:ext cx="8041440" cy="100063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80" y="1169808"/>
            <a:ext cx="8488172" cy="5381117"/>
          </a:xfrm>
        </p:spPr>
        <p:txBody>
          <a:bodyPr>
            <a:normAutofit/>
          </a:bodyPr>
          <a:lstStyle/>
          <a:p>
            <a:r>
              <a:rPr lang="en-US" dirty="0" smtClean="0"/>
              <a:t>Decide what kind of personal post you would like to create. </a:t>
            </a:r>
          </a:p>
          <a:p>
            <a:r>
              <a:rPr lang="en-US" dirty="0" smtClean="0"/>
              <a:t>Brainstorm ideas for your writing. What do you want to reveal about yourself? What do you want to keep private?</a:t>
            </a:r>
          </a:p>
          <a:p>
            <a:r>
              <a:rPr lang="en-US" dirty="0" smtClean="0"/>
              <a:t>Begin the writing process</a:t>
            </a:r>
          </a:p>
          <a:p>
            <a:pPr lvl="1"/>
            <a:r>
              <a:rPr lang="en-US" dirty="0" smtClean="0"/>
              <a:t>Draft (maybe draft again)</a:t>
            </a:r>
          </a:p>
          <a:p>
            <a:pPr lvl="1"/>
            <a:r>
              <a:rPr lang="en-US" dirty="0" smtClean="0"/>
              <a:t>Revise, revise, revise.</a:t>
            </a:r>
          </a:p>
          <a:p>
            <a:pPr lvl="1"/>
            <a:r>
              <a:rPr lang="en-US" dirty="0" smtClean="0"/>
              <a:t>Edit</a:t>
            </a:r>
          </a:p>
          <a:p>
            <a:pPr lvl="1"/>
            <a:r>
              <a:rPr lang="en-US" dirty="0" smtClean="0"/>
              <a:t>Publish </a:t>
            </a:r>
            <a:r>
              <a:rPr lang="en-US" smtClean="0"/>
              <a:t>and share</a:t>
            </a:r>
            <a:endParaRPr lang="en-US" dirty="0" smtClean="0"/>
          </a:p>
          <a:p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The Write Source (7</a:t>
            </a:r>
            <a:r>
              <a:rPr lang="en-US" baseline="30000" dirty="0" smtClean="0"/>
              <a:t>th</a:t>
            </a:r>
            <a:r>
              <a:rPr lang="en-US" dirty="0" smtClean="0"/>
              <a:t> grade) pg. 97</a:t>
            </a:r>
          </a:p>
          <a:p>
            <a:pPr lvl="1"/>
            <a:r>
              <a:rPr lang="en-US" dirty="0" smtClean="0"/>
              <a:t>The Write Source</a:t>
            </a:r>
          </a:p>
          <a:p>
            <a:pPr lvl="2"/>
            <a:r>
              <a:rPr lang="en-US" dirty="0" smtClean="0"/>
              <a:t>The Basic Elements of Writing</a:t>
            </a:r>
          </a:p>
          <a:p>
            <a:pPr lvl="2"/>
            <a:r>
              <a:rPr lang="en-US" dirty="0" smtClean="0"/>
              <a:t>A Writer’s Resource</a:t>
            </a:r>
          </a:p>
        </p:txBody>
      </p:sp>
    </p:spTree>
    <p:extLst>
      <p:ext uri="{BB962C8B-B14F-4D97-AF65-F5344CB8AC3E}">
        <p14:creationId xmlns:p14="http://schemas.microsoft.com/office/powerpoint/2010/main" val="3339272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1280" y="185890"/>
            <a:ext cx="8041440" cy="1442674"/>
          </a:xfrm>
        </p:spPr>
        <p:txBody>
          <a:bodyPr/>
          <a:lstStyle/>
          <a:p>
            <a:r>
              <a:rPr lang="en-US" dirty="0" smtClean="0"/>
              <a:t>Personal Post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20482"/>
            <a:ext cx="7467600" cy="4569244"/>
          </a:xfrm>
        </p:spPr>
        <p:txBody>
          <a:bodyPr/>
          <a:lstStyle/>
          <a:p>
            <a:r>
              <a:rPr lang="en-US" dirty="0" smtClean="0"/>
              <a:t>This post can include any expression of yourself as an individual. </a:t>
            </a:r>
          </a:p>
          <a:p>
            <a:r>
              <a:rPr lang="en-US" dirty="0" smtClean="0"/>
              <a:t>The reader should understand more about who you are by reading the post.  </a:t>
            </a:r>
          </a:p>
          <a:p>
            <a:r>
              <a:rPr lang="en-US" dirty="0" smtClean="0"/>
              <a:t>What makes you different from others?</a:t>
            </a:r>
          </a:p>
          <a:p>
            <a:endParaRPr lang="en-US" dirty="0" smtClean="0"/>
          </a:p>
        </p:txBody>
      </p:sp>
      <p:pic>
        <p:nvPicPr>
          <p:cNvPr id="6" name="Picture 5" descr="MP90044233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66" t="29897" r="17177" b="28887"/>
          <a:stretch/>
        </p:blipFill>
        <p:spPr>
          <a:xfrm>
            <a:off x="2255715" y="4211308"/>
            <a:ext cx="4461303" cy="264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272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35059" y="0"/>
            <a:ext cx="5430542" cy="1442674"/>
          </a:xfrm>
        </p:spPr>
        <p:txBody>
          <a:bodyPr/>
          <a:lstStyle/>
          <a:p>
            <a:r>
              <a:rPr lang="en-US" dirty="0" smtClean="0"/>
              <a:t>Options</a:t>
            </a:r>
            <a:endParaRPr lang="en-US" dirty="0"/>
          </a:p>
        </p:txBody>
      </p:sp>
      <p:pic>
        <p:nvPicPr>
          <p:cNvPr id="10" name="Content Placeholder 9" descr="MP900440944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3" b="14013"/>
          <a:stretch>
            <a:fillRect/>
          </a:stretch>
        </p:blipFill>
        <p:spPr>
          <a:xfrm>
            <a:off x="3744422" y="0"/>
            <a:ext cx="5282615" cy="5705224"/>
          </a:xfrm>
        </p:spPr>
      </p:pic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1" y="1442673"/>
            <a:ext cx="4498848" cy="510825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This I Believe…</a:t>
            </a:r>
          </a:p>
          <a:p>
            <a:r>
              <a:rPr lang="en-US" sz="3200" dirty="0" smtClean="0"/>
              <a:t>Diary Entry</a:t>
            </a:r>
          </a:p>
          <a:p>
            <a:r>
              <a:rPr lang="en-US" sz="3200" dirty="0"/>
              <a:t>Personal Reflection. </a:t>
            </a:r>
            <a:endParaRPr lang="en-US" sz="3200" dirty="0" smtClean="0"/>
          </a:p>
          <a:p>
            <a:r>
              <a:rPr lang="en-US" sz="3200" dirty="0" smtClean="0"/>
              <a:t>A letter to </a:t>
            </a:r>
            <a:r>
              <a:rPr lang="en-US" sz="3200" dirty="0" smtClean="0"/>
              <a:t>someone </a:t>
            </a:r>
            <a:r>
              <a:rPr lang="en-US" sz="3200" dirty="0" smtClean="0"/>
              <a:t>special in your life. </a:t>
            </a:r>
            <a:endParaRPr lang="en-US" sz="3200" dirty="0"/>
          </a:p>
          <a:p>
            <a:r>
              <a:rPr lang="en-US" sz="3200" dirty="0" smtClean="0"/>
              <a:t>Personal </a:t>
            </a:r>
            <a:r>
              <a:rPr lang="en-US" sz="3200" dirty="0" err="1" smtClean="0"/>
              <a:t>narrrative</a:t>
            </a:r>
            <a:endParaRPr lang="en-US" sz="3200" dirty="0" smtClean="0"/>
          </a:p>
          <a:p>
            <a:r>
              <a:rPr lang="en-US" sz="3200" dirty="0" smtClean="0"/>
              <a:t>If you have another idea, check with Ms. Jarr first. </a:t>
            </a:r>
            <a:endParaRPr lang="en-US" sz="3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83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19043"/>
            <a:ext cx="8041440" cy="1442674"/>
          </a:xfrm>
        </p:spPr>
        <p:txBody>
          <a:bodyPr/>
          <a:lstStyle/>
          <a:p>
            <a:r>
              <a:rPr lang="en-US" dirty="0" smtClean="0"/>
              <a:t>This I Believe…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What is a “This I Believe” essay?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Listen to the following examples.  What </a:t>
            </a:r>
            <a:r>
              <a:rPr lang="en-US" dirty="0" smtClean="0"/>
              <a:t>do </a:t>
            </a:r>
            <a:r>
              <a:rPr lang="en-US" dirty="0" smtClean="0"/>
              <a:t>you learn about the author </a:t>
            </a:r>
            <a:r>
              <a:rPr lang="en-US" dirty="0" smtClean="0"/>
              <a:t>by</a:t>
            </a:r>
            <a:r>
              <a:rPr lang="en-US" dirty="0" smtClean="0"/>
              <a:t> </a:t>
            </a:r>
            <a:r>
              <a:rPr lang="en-US" dirty="0" smtClean="0"/>
              <a:t>reading or listening to the blog post?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>
                <a:hlinkClick r:id="rId3"/>
              </a:rPr>
              <a:t>Unleashing the Power of Creativity and Intelligence by Bill Gates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Be Cool to the Pizza Delivery Dude by Sarah Adams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Doing Things My Own Way by Bela Fleck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123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2062"/>
            <a:ext cx="8041440" cy="2487958"/>
          </a:xfrm>
        </p:spPr>
        <p:txBody>
          <a:bodyPr/>
          <a:lstStyle/>
          <a:p>
            <a:r>
              <a:rPr lang="en-US" dirty="0" smtClean="0"/>
              <a:t>Diary Entry </a:t>
            </a:r>
            <a:br>
              <a:rPr lang="en-US" dirty="0" smtClean="0"/>
            </a:br>
            <a:r>
              <a:rPr lang="en-US" dirty="0" smtClean="0"/>
              <a:t>or </a:t>
            </a:r>
            <a:br>
              <a:rPr lang="en-US" dirty="0" smtClean="0"/>
            </a:br>
            <a:r>
              <a:rPr lang="en-US" dirty="0" smtClean="0"/>
              <a:t>Personal Reflection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62065" y="2807538"/>
            <a:ext cx="4177250" cy="3843655"/>
          </a:xfrm>
        </p:spPr>
        <p:txBody>
          <a:bodyPr/>
          <a:lstStyle/>
          <a:p>
            <a:r>
              <a:rPr lang="en-US" dirty="0" smtClean="0"/>
              <a:t>This can be a personal reflection on what is happening in your life or a reflection on a specific day or event.  </a:t>
            </a:r>
          </a:p>
          <a:p>
            <a:r>
              <a:rPr lang="en-US" dirty="0" smtClean="0"/>
              <a:t>You do not have to share things that are too personal.</a:t>
            </a:r>
          </a:p>
        </p:txBody>
      </p:sp>
      <p:pic>
        <p:nvPicPr>
          <p:cNvPr id="6" name="Picture 5" descr="MP900440965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51"/>
          <a:stretch/>
        </p:blipFill>
        <p:spPr>
          <a:xfrm>
            <a:off x="-651650" y="2807538"/>
            <a:ext cx="5413716" cy="405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6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134322"/>
          </a:xfrm>
        </p:spPr>
        <p:txBody>
          <a:bodyPr/>
          <a:lstStyle/>
          <a:p>
            <a:r>
              <a:rPr lang="en-US" dirty="0" smtClean="0"/>
              <a:t>Diary </a:t>
            </a:r>
            <a:br>
              <a:rPr lang="en-US" dirty="0" smtClean="0"/>
            </a:br>
            <a:r>
              <a:rPr lang="en-US" dirty="0" smtClean="0"/>
              <a:t>or </a:t>
            </a:r>
            <a:br>
              <a:rPr lang="en-US" dirty="0" smtClean="0"/>
            </a:br>
            <a:r>
              <a:rPr lang="en-US" dirty="0" smtClean="0"/>
              <a:t>Personal Reflection</a:t>
            </a:r>
            <a:endParaRPr lang="en-US" dirty="0"/>
          </a:p>
        </p:txBody>
      </p:sp>
      <p:pic>
        <p:nvPicPr>
          <p:cNvPr id="4" name="Picture 3" descr="MP9004395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6248" y="2773696"/>
            <a:ext cx="6400800" cy="427329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2389330"/>
            <a:ext cx="3946248" cy="3951337"/>
          </a:xfrm>
        </p:spPr>
        <p:txBody>
          <a:bodyPr>
            <a:normAutofit/>
          </a:bodyPr>
          <a:lstStyle/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>
                <a:hlinkClick r:id="rId3"/>
              </a:rPr>
              <a:t>Thoughts by Wendi</a:t>
            </a:r>
            <a:endParaRPr lang="en-US" dirty="0" smtClean="0"/>
          </a:p>
          <a:p>
            <a:pPr lvl="2"/>
            <a:r>
              <a:rPr lang="en-US" sz="2800" dirty="0" smtClean="0"/>
              <a:t>What do </a:t>
            </a:r>
            <a:r>
              <a:rPr lang="en-US" sz="2800" dirty="0" smtClean="0"/>
              <a:t>you learn </a:t>
            </a:r>
            <a:r>
              <a:rPr lang="en-US" sz="2800" dirty="0" smtClean="0"/>
              <a:t>about Wendi after reading her blog?  What does this blog post reveal about her?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523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498848" cy="1442674"/>
          </a:xfrm>
        </p:spPr>
        <p:txBody>
          <a:bodyPr/>
          <a:lstStyle/>
          <a:p>
            <a:r>
              <a:rPr lang="en-US" dirty="0" smtClean="0"/>
              <a:t>Personal Letter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0889" y="1442674"/>
            <a:ext cx="4147959" cy="4857578"/>
          </a:xfrm>
        </p:spPr>
        <p:txBody>
          <a:bodyPr/>
          <a:lstStyle/>
          <a:p>
            <a:r>
              <a:rPr lang="en-US" dirty="0" smtClean="0"/>
              <a:t>This letter should be a friendly letter to someone whom you greatly admire or care about. </a:t>
            </a:r>
          </a:p>
          <a:p>
            <a:r>
              <a:rPr lang="en-US" dirty="0" smtClean="0"/>
              <a:t>It does not have to be someone you </a:t>
            </a:r>
            <a:r>
              <a:rPr lang="en-US" dirty="0" smtClean="0"/>
              <a:t>know personally. </a:t>
            </a:r>
            <a:endParaRPr lang="en-US" dirty="0" smtClean="0"/>
          </a:p>
          <a:p>
            <a:r>
              <a:rPr lang="en-US" dirty="0" smtClean="0"/>
              <a:t>It should reveal something about you or your personality. </a:t>
            </a:r>
            <a:endParaRPr lang="en-US" dirty="0"/>
          </a:p>
        </p:txBody>
      </p:sp>
      <p:pic>
        <p:nvPicPr>
          <p:cNvPr id="5" name="Content Placeholder 4" descr="MP900411797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2" r="19192"/>
          <a:stretch>
            <a:fillRect/>
          </a:stretch>
        </p:blipFill>
        <p:spPr>
          <a:xfrm>
            <a:off x="5497309" y="-233962"/>
            <a:ext cx="6566631" cy="7091962"/>
          </a:xfrm>
        </p:spPr>
      </p:pic>
    </p:spTree>
    <p:extLst>
      <p:ext uri="{BB962C8B-B14F-4D97-AF65-F5344CB8AC3E}">
        <p14:creationId xmlns:p14="http://schemas.microsoft.com/office/powerpoint/2010/main" val="1898483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35486"/>
            <a:ext cx="8041440" cy="1442674"/>
          </a:xfrm>
        </p:spPr>
        <p:txBody>
          <a:bodyPr/>
          <a:lstStyle/>
          <a:p>
            <a:r>
              <a:rPr lang="en-US" dirty="0" smtClean="0"/>
              <a:t>Personal Letter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253366"/>
            <a:ext cx="7467600" cy="4736359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Nothing Good Gets Away by author John Steinbeck</a:t>
            </a:r>
            <a:endParaRPr lang="en-US" dirty="0"/>
          </a:p>
          <a:p>
            <a:r>
              <a:rPr lang="en-US" dirty="0" smtClean="0"/>
              <a:t>What can you infer about John Steinbeck from his letter to his son?  What clues tell you this?</a:t>
            </a:r>
            <a:endParaRPr lang="en-US" dirty="0"/>
          </a:p>
        </p:txBody>
      </p:sp>
      <p:pic>
        <p:nvPicPr>
          <p:cNvPr id="6" name="Picture 5" descr="Screen shot 2012-08-09 at 10.40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12" y="2690559"/>
            <a:ext cx="6984362" cy="40260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36212" y="6337543"/>
            <a:ext cx="6984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Ima</a:t>
            </a:r>
            <a:r>
              <a:rPr lang="en-US" sz="1400" i="1" dirty="0">
                <a:solidFill>
                  <a:schemeClr val="bg1"/>
                </a:solidFill>
              </a:rPr>
              <a:t>ge: Thom and John Steinbeck with their father in 1954, courtesy of UC Berkeley</a:t>
            </a:r>
            <a:r>
              <a:rPr lang="en-US" sz="1400" i="1" dirty="0" smtClean="0">
                <a:solidFill>
                  <a:schemeClr val="bg1"/>
                </a:solidFill>
              </a:rPr>
              <a:t>.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497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Personal Narrative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True story</a:t>
            </a:r>
          </a:p>
          <a:p>
            <a:r>
              <a:rPr lang="en-US" dirty="0" smtClean="0"/>
              <a:t>Tell your reader about you. </a:t>
            </a:r>
          </a:p>
          <a:p>
            <a:r>
              <a:rPr lang="en-US" dirty="0" smtClean="0"/>
              <a:t>An event that impacted you.  </a:t>
            </a:r>
          </a:p>
          <a:p>
            <a:r>
              <a:rPr lang="en-US" dirty="0" smtClean="0"/>
              <a:t>Describe an aspect of your daily life.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4645152" y="2039111"/>
            <a:ext cx="4076946" cy="4378121"/>
          </a:xfrm>
        </p:spPr>
        <p:txBody>
          <a:bodyPr>
            <a:normAutofit/>
          </a:bodyPr>
          <a:lstStyle/>
          <a:p>
            <a:r>
              <a:rPr lang="en-US" dirty="0" smtClean="0"/>
              <a:t>“</a:t>
            </a:r>
            <a:r>
              <a:rPr lang="en-US" dirty="0" smtClean="0">
                <a:hlinkClick r:id="rId2"/>
              </a:rPr>
              <a:t>Love</a:t>
            </a:r>
            <a:r>
              <a:rPr lang="en-US" dirty="0" smtClean="0"/>
              <a:t>” by Karoline Jarr</a:t>
            </a:r>
          </a:p>
          <a:p>
            <a:r>
              <a:rPr lang="en-US" dirty="0" smtClean="0"/>
              <a:t>The Write Source (turquoise book) pg. 97</a:t>
            </a:r>
          </a:p>
          <a:p>
            <a:endParaRPr lang="en-US" dirty="0"/>
          </a:p>
          <a:p>
            <a:r>
              <a:rPr lang="en-US" dirty="0" smtClean="0"/>
              <a:t>Look at pg. 98 of the Write Source.  Is “Love” by Karoline Jarr considered a Personal Narrative, according to the traits listed on pg. 98?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280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275</TotalTime>
  <Words>465</Words>
  <Application>Microsoft Macintosh PowerPoint</Application>
  <PresentationFormat>On-screen Show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Sketchbook</vt:lpstr>
      <vt:lpstr>Blogging Genres</vt:lpstr>
      <vt:lpstr>Personal Post</vt:lpstr>
      <vt:lpstr>Options</vt:lpstr>
      <vt:lpstr>This I Believe…</vt:lpstr>
      <vt:lpstr>Diary Entry  or  Personal Reflection</vt:lpstr>
      <vt:lpstr>Diary  or  Personal Reflection</vt:lpstr>
      <vt:lpstr>Personal Letter</vt:lpstr>
      <vt:lpstr>Personal Letter</vt:lpstr>
      <vt:lpstr>Personal Narrative</vt:lpstr>
      <vt:lpstr>Personal Post</vt:lpstr>
      <vt:lpstr>Next 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Blogging Genres</dc:title>
  <dc:creator>Andrea Jarr</dc:creator>
  <cp:lastModifiedBy>Andrea Jarr</cp:lastModifiedBy>
  <cp:revision>23</cp:revision>
  <dcterms:created xsi:type="dcterms:W3CDTF">2012-08-08T05:33:18Z</dcterms:created>
  <dcterms:modified xsi:type="dcterms:W3CDTF">2012-08-09T03:45:49Z</dcterms:modified>
</cp:coreProperties>
</file>